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730" autoAdjust="0"/>
  </p:normalViewPr>
  <p:slideViewPr>
    <p:cSldViewPr snapToGrid="0">
      <p:cViewPr varScale="1">
        <p:scale>
          <a:sx n="81" d="100"/>
          <a:sy n="81" d="100"/>
        </p:scale>
        <p:origin x="754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5ADB27-9A97-4ED5-9D7E-10BE2FC9DA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A7B344B2-AA4E-41D8-AF23-269C42751B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en-GB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D96CB1C-03EC-463D-9096-60BE9B65B0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3B11C-177C-4FEB-9AAB-6B50F9EB41B0}" type="datetimeFigureOut">
              <a:rPr lang="en-GB" smtClean="0"/>
              <a:t>08/03/2019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9C437090-C852-48F4-BBCE-65AB29CAD9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C3E3BDEF-4551-4B97-B9F1-390E509628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EFFF9-5F8C-48D8-AD89-0FC92E803D2D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54932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FAA6D4-D69E-4DF6-97A9-239A62AE14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518CCCB9-8E62-4D22-BAA8-2685BC42A1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FDC29300-244F-4A38-8791-086E97AABE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3B11C-177C-4FEB-9AAB-6B50F9EB41B0}" type="datetimeFigureOut">
              <a:rPr lang="en-GB" smtClean="0"/>
              <a:t>08/03/2019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512BDFF4-A877-472A-BF77-8AD1EA7CF4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68920530-5BEB-4C4F-88C8-2B6D45640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EFFF9-5F8C-48D8-AD89-0FC92E803D2D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33196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2BE2D0B8-D861-426A-83C0-CC9EBBD6530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147B191C-713A-4FE8-8CD6-83B2951FE2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7B87ACA3-AF31-49D1-9B47-2D5B9460FF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3B11C-177C-4FEB-9AAB-6B50F9EB41B0}" type="datetimeFigureOut">
              <a:rPr lang="en-GB" smtClean="0"/>
              <a:t>08/03/2019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0BAA1C5-A1FB-48ED-AB44-FCF9868F99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129AA36E-2CB0-47BD-8870-6479BC1313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EFFF9-5F8C-48D8-AD89-0FC92E803D2D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97936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F5AA58-6BD0-4964-A5E5-9B46DB890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A919965-D31C-48BB-963E-24F595E738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91C114F5-51CA-48BC-A99D-6A37BFA82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3B11C-177C-4FEB-9AAB-6B50F9EB41B0}" type="datetimeFigureOut">
              <a:rPr lang="en-GB" smtClean="0"/>
              <a:t>08/03/2019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B6C2E258-1125-4123-AC39-662EC5331C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649727A7-8786-4AD2-8975-4FA1A9DCB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EFFF9-5F8C-48D8-AD89-0FC92E803D2D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40425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E78C86-AC87-4A7E-A330-6F11BD045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03F08EA7-BA4F-436C-B7F9-8D2B490F78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AD9F1995-F20D-4CC9-8675-01F9D01CD3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3B11C-177C-4FEB-9AAB-6B50F9EB41B0}" type="datetimeFigureOut">
              <a:rPr lang="en-GB" smtClean="0"/>
              <a:t>08/03/2019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30B5DDDA-F216-4568-AE90-FA7085CBB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80F21DDE-A20D-410A-9D2C-C9F59CBCB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EFFF9-5F8C-48D8-AD89-0FC92E803D2D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95446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9B7C94-F532-4611-A37A-A91DAE2C6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CDA13A3-73E9-4241-9D19-BAF29AE82E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D6206B5B-487D-4FE5-ADF0-95CFDB7989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D7F1A228-46C1-42AF-BD0F-395BC8B3E3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3B11C-177C-4FEB-9AAB-6B50F9EB41B0}" type="datetimeFigureOut">
              <a:rPr lang="en-GB" smtClean="0"/>
              <a:t>08/03/2019</a:t>
            </a:fld>
            <a:endParaRPr lang="en-GB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33B201B7-BA0D-4CC5-997C-8ED797B14A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A47A8AAA-DC20-42A9-8732-D15BE908BC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EFFF9-5F8C-48D8-AD89-0FC92E803D2D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01416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F8B8DC3-6A6E-45EF-949C-CFAB039A9B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423A281C-45A7-4A1F-87B1-E9FA1F89D6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5A867E33-9816-496E-8C4A-BDC8E78A3B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B96C6D9E-962E-46D2-B3B8-3BE16B7FE17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A2336F24-90EA-4A61-9F48-F2D2710716B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BE19ED95-DA57-4888-88B9-2A40F23C6E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3B11C-177C-4FEB-9AAB-6B50F9EB41B0}" type="datetimeFigureOut">
              <a:rPr lang="en-GB" smtClean="0"/>
              <a:t>08/03/2019</a:t>
            </a:fld>
            <a:endParaRPr lang="en-GB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F0FE6A26-3421-484E-9101-2B0C34C85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F54E5B08-5E8A-4931-BE1F-508AAD95A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EFFF9-5F8C-48D8-AD89-0FC92E803D2D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87994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11E12E4-2E22-46F4-A62B-5D596718E5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ECA7EE3B-74F7-42A5-8E8F-836AE534C1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3B11C-177C-4FEB-9AAB-6B50F9EB41B0}" type="datetimeFigureOut">
              <a:rPr lang="en-GB" smtClean="0"/>
              <a:t>08/03/2019</a:t>
            </a:fld>
            <a:endParaRPr lang="en-GB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33D2263E-8786-4329-9846-03FA769A6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1E88B79F-C1E3-4E3F-881D-ED2D5774B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EFFF9-5F8C-48D8-AD89-0FC92E803D2D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19301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4171D13E-64F7-4F9C-A298-83DC629046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3B11C-177C-4FEB-9AAB-6B50F9EB41B0}" type="datetimeFigureOut">
              <a:rPr lang="en-GB" smtClean="0"/>
              <a:t>08/03/2019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D7C0BFAB-E4E6-45FE-B6D7-3947EEFE1F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F5ACDBF3-217A-4366-8549-E2F1352A1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EFFF9-5F8C-48D8-AD89-0FC92E803D2D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95272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B47CDB2-F817-4099-8738-383FF8A932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771AE99-2703-4327-A46E-3ACAC2BF5A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85C06C87-2112-4EF5-B9E3-89F1461FDC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62E79D39-0830-47F6-A94E-27FF50F9FB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3B11C-177C-4FEB-9AAB-6B50F9EB41B0}" type="datetimeFigureOut">
              <a:rPr lang="en-GB" smtClean="0"/>
              <a:t>08/03/2019</a:t>
            </a:fld>
            <a:endParaRPr lang="en-GB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C5B177CA-A2E9-43B6-A28E-D5EDB9188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B058C145-FC1D-4B0A-A58C-492E3B17D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EFFF9-5F8C-48D8-AD89-0FC92E803D2D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05496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FCF2FE-F9FC-4937-A162-63C847A12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C82D9AC1-DD0C-48F5-8582-E71EDF663EA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9DEC688D-3AFD-4D8F-8BD8-85EF0E4FE5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5F371BD0-AF5B-48A7-9A6D-8FECC39050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3B11C-177C-4FEB-9AAB-6B50F9EB41B0}" type="datetimeFigureOut">
              <a:rPr lang="en-GB" smtClean="0"/>
              <a:t>08/03/2019</a:t>
            </a:fld>
            <a:endParaRPr lang="en-GB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36D1A5FD-165D-4326-B0B9-D894BC3504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5A0F7B8D-412D-4325-9249-39F04FB1EE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EFFF9-5F8C-48D8-AD89-0FC92E803D2D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07307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B58D1E71-E1B3-430E-8B65-4528CC0633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8E78DBD1-6337-4504-9099-474FD9826E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99C5B75-AA29-4FA4-836C-6149D83C1BE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B3B11C-177C-4FEB-9AAB-6B50F9EB41B0}" type="datetimeFigureOut">
              <a:rPr lang="en-GB" smtClean="0"/>
              <a:t>08/03/2019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77D50B7-C7AA-49D2-BD4C-D8569CEAA6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6085D6DC-D9D4-4CE6-90A2-46B79D010E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2EFFF9-5F8C-48D8-AD89-0FC92E803D2D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7397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image" Target="../media/image12.png"/><Relationship Id="rId7" Type="http://schemas.openxmlformats.org/officeDocument/2006/relationships/image" Target="../media/image16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ep 14">
            <a:extLst>
              <a:ext uri="{FF2B5EF4-FFF2-40B4-BE49-F238E27FC236}">
                <a16:creationId xmlns:a16="http://schemas.microsoft.com/office/drawing/2014/main" id="{A013A392-949F-4E12-95CB-F1F9886CAD0F}"/>
              </a:ext>
            </a:extLst>
          </p:cNvPr>
          <p:cNvGrpSpPr/>
          <p:nvPr/>
        </p:nvGrpSpPr>
        <p:grpSpPr>
          <a:xfrm>
            <a:off x="3364854" y="613232"/>
            <a:ext cx="4582540" cy="5050277"/>
            <a:chOff x="4581094" y="835376"/>
            <a:chExt cx="4582540" cy="5050277"/>
          </a:xfrm>
        </p:grpSpPr>
        <p:pic>
          <p:nvPicPr>
            <p:cNvPr id="7" name="Afbeelding 6" descr="Afbeelding met schermafbeelding&#10;&#10;Automatisch gegenereerde beschrijving">
              <a:extLst>
                <a:ext uri="{FF2B5EF4-FFF2-40B4-BE49-F238E27FC236}">
                  <a16:creationId xmlns:a16="http://schemas.microsoft.com/office/drawing/2014/main" id="{A50AEA48-AA38-49AB-9C37-3454885A28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91" t="5946" r="18262" b="9853"/>
            <a:stretch/>
          </p:blipFill>
          <p:spPr>
            <a:xfrm>
              <a:off x="4581094" y="1209953"/>
              <a:ext cx="2410256" cy="2210825"/>
            </a:xfrm>
            <a:prstGeom prst="rect">
              <a:avLst/>
            </a:prstGeom>
          </p:spPr>
        </p:pic>
        <p:pic>
          <p:nvPicPr>
            <p:cNvPr id="9" name="Afbeelding 8" descr="Afbeelding met schermafbeelding&#10;&#10;Automatisch gegenereerde beschrijving">
              <a:extLst>
                <a:ext uri="{FF2B5EF4-FFF2-40B4-BE49-F238E27FC236}">
                  <a16:creationId xmlns:a16="http://schemas.microsoft.com/office/drawing/2014/main" id="{715DC192-C642-406C-BD0D-CAE0D2075E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807" t="6093" r="17570" b="9974"/>
            <a:stretch/>
          </p:blipFill>
          <p:spPr>
            <a:xfrm>
              <a:off x="6991350" y="1209953"/>
              <a:ext cx="2172284" cy="2219047"/>
            </a:xfrm>
            <a:prstGeom prst="rect">
              <a:avLst/>
            </a:prstGeom>
          </p:spPr>
        </p:pic>
        <p:pic>
          <p:nvPicPr>
            <p:cNvPr id="11" name="Afbeelding 10" descr="Afbeelding met schermafbeelding&#10;&#10;Automatisch gegenereerde beschrijving">
              <a:extLst>
                <a:ext uri="{FF2B5EF4-FFF2-40B4-BE49-F238E27FC236}">
                  <a16:creationId xmlns:a16="http://schemas.microsoft.com/office/drawing/2014/main" id="{FA0D2213-3923-4D15-9402-BFDF50C2EC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972" t="6033" r="17334"/>
            <a:stretch/>
          </p:blipFill>
          <p:spPr>
            <a:xfrm>
              <a:off x="4617436" y="3467620"/>
              <a:ext cx="2373913" cy="2400520"/>
            </a:xfrm>
            <a:prstGeom prst="rect">
              <a:avLst/>
            </a:prstGeom>
          </p:spPr>
        </p:pic>
        <p:pic>
          <p:nvPicPr>
            <p:cNvPr id="13" name="Afbeelding 12">
              <a:extLst>
                <a:ext uri="{FF2B5EF4-FFF2-40B4-BE49-F238E27FC236}">
                  <a16:creationId xmlns:a16="http://schemas.microsoft.com/office/drawing/2014/main" id="{A0384E46-18D6-4E66-A477-B376A13DD1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54" t="6033" r="18286"/>
            <a:stretch/>
          </p:blipFill>
          <p:spPr>
            <a:xfrm>
              <a:off x="7026567" y="3467620"/>
              <a:ext cx="2101850" cy="2418033"/>
            </a:xfrm>
            <a:prstGeom prst="rect">
              <a:avLst/>
            </a:prstGeom>
          </p:spPr>
        </p:pic>
        <p:pic>
          <p:nvPicPr>
            <p:cNvPr id="14" name="Afbeelding 13" descr="Afbeelding met schermafbeelding&#10;&#10;Automatisch gegenereerde beschrijving">
              <a:extLst>
                <a:ext uri="{FF2B5EF4-FFF2-40B4-BE49-F238E27FC236}">
                  <a16:creationId xmlns:a16="http://schemas.microsoft.com/office/drawing/2014/main" id="{4A8DC01D-8CF8-4C3E-A5B9-829138BAF1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726" r="34815" b="93925"/>
            <a:stretch/>
          </p:blipFill>
          <p:spPr>
            <a:xfrm>
              <a:off x="5940424" y="835376"/>
              <a:ext cx="2172285" cy="3359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821608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ep 14">
            <a:extLst>
              <a:ext uri="{FF2B5EF4-FFF2-40B4-BE49-F238E27FC236}">
                <a16:creationId xmlns:a16="http://schemas.microsoft.com/office/drawing/2014/main" id="{A013A392-949F-4E12-95CB-F1F9886CAD0F}"/>
              </a:ext>
            </a:extLst>
          </p:cNvPr>
          <p:cNvGrpSpPr/>
          <p:nvPr/>
        </p:nvGrpSpPr>
        <p:grpSpPr>
          <a:xfrm>
            <a:off x="3378368" y="925361"/>
            <a:ext cx="2012238" cy="5810720"/>
            <a:chOff x="3080768" y="2680788"/>
            <a:chExt cx="2410256" cy="7305979"/>
          </a:xfrm>
        </p:grpSpPr>
        <p:pic>
          <p:nvPicPr>
            <p:cNvPr id="7" name="Afbeelding 6" descr="Afbeelding met schermafbeelding&#10;&#10;Automatisch gegenereerde beschrijving">
              <a:extLst>
                <a:ext uri="{FF2B5EF4-FFF2-40B4-BE49-F238E27FC236}">
                  <a16:creationId xmlns:a16="http://schemas.microsoft.com/office/drawing/2014/main" id="{A50AEA48-AA38-49AB-9C37-3454885A28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91" t="5946" r="18262" b="9853"/>
            <a:stretch/>
          </p:blipFill>
          <p:spPr>
            <a:xfrm>
              <a:off x="3080768" y="3023474"/>
              <a:ext cx="2410256" cy="2210825"/>
            </a:xfrm>
            <a:prstGeom prst="rect">
              <a:avLst/>
            </a:prstGeom>
          </p:spPr>
        </p:pic>
        <p:pic>
          <p:nvPicPr>
            <p:cNvPr id="13" name="Afbeelding 12">
              <a:extLst>
                <a:ext uri="{FF2B5EF4-FFF2-40B4-BE49-F238E27FC236}">
                  <a16:creationId xmlns:a16="http://schemas.microsoft.com/office/drawing/2014/main" id="{A0384E46-18D6-4E66-A477-B376A13DD1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492" t="6033" r="18286"/>
            <a:stretch/>
          </p:blipFill>
          <p:spPr>
            <a:xfrm>
              <a:off x="3080768" y="7568734"/>
              <a:ext cx="2375039" cy="2418033"/>
            </a:xfrm>
            <a:prstGeom prst="rect">
              <a:avLst/>
            </a:prstGeom>
          </p:spPr>
        </p:pic>
        <p:pic>
          <p:nvPicPr>
            <p:cNvPr id="14" name="Afbeelding 13" descr="Afbeelding met schermafbeelding&#10;&#10;Automatisch gegenereerde beschrijving">
              <a:extLst>
                <a:ext uri="{FF2B5EF4-FFF2-40B4-BE49-F238E27FC236}">
                  <a16:creationId xmlns:a16="http://schemas.microsoft.com/office/drawing/2014/main" id="{4A8DC01D-8CF8-4C3E-A5B9-829138BAF1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726" r="34815" b="93925"/>
            <a:stretch/>
          </p:blipFill>
          <p:spPr>
            <a:xfrm>
              <a:off x="3236096" y="2680788"/>
              <a:ext cx="2172285" cy="335957"/>
            </a:xfrm>
            <a:prstGeom prst="rect">
              <a:avLst/>
            </a:prstGeom>
          </p:spPr>
        </p:pic>
      </p:grpSp>
      <p:pic>
        <p:nvPicPr>
          <p:cNvPr id="3" name="Afbeelding 2" descr="Afbeelding met schermafbeelding&#10;&#10;Automatisch gegenereerde beschrijving">
            <a:extLst>
              <a:ext uri="{FF2B5EF4-FFF2-40B4-BE49-F238E27FC236}">
                <a16:creationId xmlns:a16="http://schemas.microsoft.com/office/drawing/2014/main" id="{FE5B1A75-490E-4BB9-9A20-C4FEFD71A8B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82" b="8612"/>
          <a:stretch/>
        </p:blipFill>
        <p:spPr>
          <a:xfrm>
            <a:off x="3033163" y="2956264"/>
            <a:ext cx="2905372" cy="1856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562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ep 1">
            <a:extLst>
              <a:ext uri="{FF2B5EF4-FFF2-40B4-BE49-F238E27FC236}">
                <a16:creationId xmlns:a16="http://schemas.microsoft.com/office/drawing/2014/main" id="{F522AC87-4C72-4D06-A003-F1B5DCF72F98}"/>
              </a:ext>
            </a:extLst>
          </p:cNvPr>
          <p:cNvGrpSpPr/>
          <p:nvPr/>
        </p:nvGrpSpPr>
        <p:grpSpPr>
          <a:xfrm>
            <a:off x="3378368" y="925361"/>
            <a:ext cx="2012238" cy="5810720"/>
            <a:chOff x="3378368" y="925361"/>
            <a:chExt cx="2012238" cy="5810720"/>
          </a:xfrm>
        </p:grpSpPr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A013A392-949F-4E12-95CB-F1F9886CAD0F}"/>
                </a:ext>
              </a:extLst>
            </p:cNvPr>
            <p:cNvGrpSpPr/>
            <p:nvPr/>
          </p:nvGrpSpPr>
          <p:grpSpPr>
            <a:xfrm>
              <a:off x="3378368" y="925361"/>
              <a:ext cx="2012238" cy="5810720"/>
              <a:chOff x="3080768" y="2680788"/>
              <a:chExt cx="2410256" cy="7305979"/>
            </a:xfrm>
          </p:grpSpPr>
          <p:pic>
            <p:nvPicPr>
              <p:cNvPr id="7" name="Afbeelding 6" descr="Afbeelding met schermafbeelding&#10;&#10;Automatisch gegenereerde beschrijving">
                <a:extLst>
                  <a:ext uri="{FF2B5EF4-FFF2-40B4-BE49-F238E27FC236}">
                    <a16:creationId xmlns:a16="http://schemas.microsoft.com/office/drawing/2014/main" id="{A50AEA48-AA38-49AB-9C37-3454885A282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891" t="5946" r="18262" b="9853"/>
              <a:stretch/>
            </p:blipFill>
            <p:spPr>
              <a:xfrm>
                <a:off x="3080768" y="3023474"/>
                <a:ext cx="2410256" cy="2210825"/>
              </a:xfrm>
              <a:prstGeom prst="rect">
                <a:avLst/>
              </a:prstGeom>
            </p:spPr>
          </p:pic>
          <p:pic>
            <p:nvPicPr>
              <p:cNvPr id="13" name="Afbeelding 12">
                <a:extLst>
                  <a:ext uri="{FF2B5EF4-FFF2-40B4-BE49-F238E27FC236}">
                    <a16:creationId xmlns:a16="http://schemas.microsoft.com/office/drawing/2014/main" id="{A0384E46-18D6-4E66-A477-B376A13DD11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492" t="6033" r="18286"/>
              <a:stretch/>
            </p:blipFill>
            <p:spPr>
              <a:xfrm>
                <a:off x="3080768" y="7568734"/>
                <a:ext cx="2375039" cy="2418033"/>
              </a:xfrm>
              <a:prstGeom prst="rect">
                <a:avLst/>
              </a:prstGeom>
            </p:spPr>
          </p:pic>
          <p:pic>
            <p:nvPicPr>
              <p:cNvPr id="14" name="Afbeelding 13" descr="Afbeelding met schermafbeelding&#10;&#10;Automatisch gegenereerde beschrijving">
                <a:extLst>
                  <a:ext uri="{FF2B5EF4-FFF2-40B4-BE49-F238E27FC236}">
                    <a16:creationId xmlns:a16="http://schemas.microsoft.com/office/drawing/2014/main" id="{4A8DC01D-8CF8-4C3E-A5B9-829138BAF18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5726" r="34815" b="93925"/>
              <a:stretch/>
            </p:blipFill>
            <p:spPr>
              <a:xfrm>
                <a:off x="3236096" y="2680788"/>
                <a:ext cx="2172285" cy="335957"/>
              </a:xfrm>
              <a:prstGeom prst="rect">
                <a:avLst/>
              </a:prstGeom>
            </p:spPr>
          </p:pic>
        </p:grpSp>
        <p:pic>
          <p:nvPicPr>
            <p:cNvPr id="3" name="Afbeelding 2" descr="Afbeelding met schermafbeelding&#10;&#10;Automatisch gegenereerde beschrijving">
              <a:extLst>
                <a:ext uri="{FF2B5EF4-FFF2-40B4-BE49-F238E27FC236}">
                  <a16:creationId xmlns:a16="http://schemas.microsoft.com/office/drawing/2014/main" id="{FE5B1A75-490E-4BB9-9A20-C4FEFD71A8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882" t="6182" r="18859" b="8612"/>
            <a:stretch/>
          </p:blipFill>
          <p:spPr>
            <a:xfrm>
              <a:off x="3378368" y="2956264"/>
              <a:ext cx="2012238" cy="18566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363166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Afbeelding 33">
            <a:extLst>
              <a:ext uri="{FF2B5EF4-FFF2-40B4-BE49-F238E27FC236}">
                <a16:creationId xmlns:a16="http://schemas.microsoft.com/office/drawing/2014/main" id="{BB6ECD67-C4EB-4C16-AAE1-C0E20709D1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6590" y="1989000"/>
            <a:ext cx="3840000" cy="2880000"/>
          </a:xfrm>
          <a:prstGeom prst="rect">
            <a:avLst/>
          </a:prstGeom>
        </p:spPr>
      </p:pic>
      <p:grpSp>
        <p:nvGrpSpPr>
          <p:cNvPr id="41" name="Groep 40">
            <a:extLst>
              <a:ext uri="{FF2B5EF4-FFF2-40B4-BE49-F238E27FC236}">
                <a16:creationId xmlns:a16="http://schemas.microsoft.com/office/drawing/2014/main" id="{BFD229CB-C0F4-4984-9CFA-CB078DE2ED3C}"/>
              </a:ext>
            </a:extLst>
          </p:cNvPr>
          <p:cNvGrpSpPr/>
          <p:nvPr/>
        </p:nvGrpSpPr>
        <p:grpSpPr>
          <a:xfrm>
            <a:off x="994580" y="803057"/>
            <a:ext cx="5621364" cy="5421101"/>
            <a:chOff x="994580" y="803057"/>
            <a:chExt cx="5621364" cy="5421101"/>
          </a:xfrm>
        </p:grpSpPr>
        <p:grpSp>
          <p:nvGrpSpPr>
            <p:cNvPr id="39" name="Groep 38">
              <a:extLst>
                <a:ext uri="{FF2B5EF4-FFF2-40B4-BE49-F238E27FC236}">
                  <a16:creationId xmlns:a16="http://schemas.microsoft.com/office/drawing/2014/main" id="{6469E82C-B239-4B22-955B-842263EAC08C}"/>
                </a:ext>
              </a:extLst>
            </p:cNvPr>
            <p:cNvGrpSpPr/>
            <p:nvPr/>
          </p:nvGrpSpPr>
          <p:grpSpPr>
            <a:xfrm>
              <a:off x="994580" y="1068318"/>
              <a:ext cx="5621364" cy="5155840"/>
              <a:chOff x="994580" y="1068318"/>
              <a:chExt cx="5621364" cy="5155840"/>
            </a:xfrm>
          </p:grpSpPr>
          <p:pic>
            <p:nvPicPr>
              <p:cNvPr id="30" name="Afbeelding 29">
                <a:extLst>
                  <a:ext uri="{FF2B5EF4-FFF2-40B4-BE49-F238E27FC236}">
                    <a16:creationId xmlns:a16="http://schemas.microsoft.com/office/drawing/2014/main" id="{27610FA4-7168-4427-B2CC-FD562985667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904" t="6055" r="24327" b="8890"/>
              <a:stretch/>
            </p:blipFill>
            <p:spPr>
              <a:xfrm>
                <a:off x="994580" y="1068318"/>
                <a:ext cx="2679099" cy="2449576"/>
              </a:xfrm>
              <a:prstGeom prst="rect">
                <a:avLst/>
              </a:prstGeom>
            </p:spPr>
          </p:pic>
          <p:pic>
            <p:nvPicPr>
              <p:cNvPr id="32" name="Afbeelding 31">
                <a:extLst>
                  <a:ext uri="{FF2B5EF4-FFF2-40B4-BE49-F238E27FC236}">
                    <a16:creationId xmlns:a16="http://schemas.microsoft.com/office/drawing/2014/main" id="{8B34186E-8B66-4464-8289-04DBEF6EE15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108" t="6055" r="10797" b="8890"/>
              <a:stretch/>
            </p:blipFill>
            <p:spPr>
              <a:xfrm>
                <a:off x="3770721" y="1068318"/>
                <a:ext cx="2845222" cy="2449576"/>
              </a:xfrm>
              <a:prstGeom prst="rect">
                <a:avLst/>
              </a:prstGeom>
            </p:spPr>
          </p:pic>
          <p:pic>
            <p:nvPicPr>
              <p:cNvPr id="36" name="Afbeelding 35">
                <a:extLst>
                  <a:ext uri="{FF2B5EF4-FFF2-40B4-BE49-F238E27FC236}">
                    <a16:creationId xmlns:a16="http://schemas.microsoft.com/office/drawing/2014/main" id="{AD42900D-23EB-45D9-BAA0-A7D41EEA5D2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297" t="6033" r="22346"/>
              <a:stretch/>
            </p:blipFill>
            <p:spPr>
              <a:xfrm>
                <a:off x="994581" y="3517894"/>
                <a:ext cx="2740107" cy="2706264"/>
              </a:xfrm>
              <a:prstGeom prst="rect">
                <a:avLst/>
              </a:prstGeom>
            </p:spPr>
          </p:pic>
          <p:pic>
            <p:nvPicPr>
              <p:cNvPr id="38" name="Afbeelding 37">
                <a:extLst>
                  <a:ext uri="{FF2B5EF4-FFF2-40B4-BE49-F238E27FC236}">
                    <a16:creationId xmlns:a16="http://schemas.microsoft.com/office/drawing/2014/main" id="{04E88DCD-4BCE-40A6-887A-E55B1884770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109" t="6033" r="10797"/>
              <a:stretch/>
            </p:blipFill>
            <p:spPr>
              <a:xfrm>
                <a:off x="3770722" y="3517894"/>
                <a:ext cx="2845222" cy="2706264"/>
              </a:xfrm>
              <a:prstGeom prst="rect">
                <a:avLst/>
              </a:prstGeom>
            </p:spPr>
          </p:pic>
        </p:grpSp>
        <p:pic>
          <p:nvPicPr>
            <p:cNvPr id="40" name="Afbeelding 39">
              <a:extLst>
                <a:ext uri="{FF2B5EF4-FFF2-40B4-BE49-F238E27FC236}">
                  <a16:creationId xmlns:a16="http://schemas.microsoft.com/office/drawing/2014/main" id="{A780A9BD-E66A-47A7-8CFE-9269DCE2FC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727" t="397" r="29601" b="93659"/>
            <a:stretch/>
          </p:blipFill>
          <p:spPr>
            <a:xfrm>
              <a:off x="2494915" y="803057"/>
              <a:ext cx="2479546" cy="2652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984030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ep 19">
            <a:extLst>
              <a:ext uri="{FF2B5EF4-FFF2-40B4-BE49-F238E27FC236}">
                <a16:creationId xmlns:a16="http://schemas.microsoft.com/office/drawing/2014/main" id="{4EA415D0-7CA3-4F1B-944B-355F34C9BC44}"/>
              </a:ext>
            </a:extLst>
          </p:cNvPr>
          <p:cNvGrpSpPr/>
          <p:nvPr/>
        </p:nvGrpSpPr>
        <p:grpSpPr>
          <a:xfrm>
            <a:off x="1097777" y="-154594"/>
            <a:ext cx="10311130" cy="2981849"/>
            <a:chOff x="1718310" y="3644754"/>
            <a:chExt cx="10311130" cy="2981849"/>
          </a:xfrm>
        </p:grpSpPr>
        <p:pic>
          <p:nvPicPr>
            <p:cNvPr id="21" name="Afbeelding 20" descr="Afbeelding met schermafbeelding&#10;&#10;Automatisch gegenereerde beschrijving">
              <a:extLst>
                <a:ext uri="{FF2B5EF4-FFF2-40B4-BE49-F238E27FC236}">
                  <a16:creationId xmlns:a16="http://schemas.microsoft.com/office/drawing/2014/main" id="{9C109B4D-DB66-4504-A654-87D685337B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66" t="6038" r="23375"/>
            <a:stretch/>
          </p:blipFill>
          <p:spPr>
            <a:xfrm>
              <a:off x="1718310" y="3920487"/>
              <a:ext cx="2640330" cy="2706116"/>
            </a:xfrm>
            <a:prstGeom prst="rect">
              <a:avLst/>
            </a:prstGeom>
          </p:spPr>
        </p:pic>
        <p:pic>
          <p:nvPicPr>
            <p:cNvPr id="22" name="Afbeelding 21">
              <a:extLst>
                <a:ext uri="{FF2B5EF4-FFF2-40B4-BE49-F238E27FC236}">
                  <a16:creationId xmlns:a16="http://schemas.microsoft.com/office/drawing/2014/main" id="{D8EE64A2-F879-4118-BBBB-60774B21A1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333" t="6038" r="23548"/>
            <a:stretch/>
          </p:blipFill>
          <p:spPr>
            <a:xfrm>
              <a:off x="4358640" y="3920488"/>
              <a:ext cx="2346960" cy="2706115"/>
            </a:xfrm>
            <a:prstGeom prst="rect">
              <a:avLst/>
            </a:prstGeom>
          </p:spPr>
        </p:pic>
        <p:pic>
          <p:nvPicPr>
            <p:cNvPr id="23" name="Afbeelding 22">
              <a:extLst>
                <a:ext uri="{FF2B5EF4-FFF2-40B4-BE49-F238E27FC236}">
                  <a16:creationId xmlns:a16="http://schemas.microsoft.com/office/drawing/2014/main" id="{929F0E97-3908-43AA-A178-33FA58090D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473" t="6038" r="23409"/>
            <a:stretch/>
          </p:blipFill>
          <p:spPr>
            <a:xfrm>
              <a:off x="6776720" y="3920488"/>
              <a:ext cx="2346960" cy="2706114"/>
            </a:xfrm>
            <a:prstGeom prst="rect">
              <a:avLst/>
            </a:prstGeom>
          </p:spPr>
        </p:pic>
        <p:pic>
          <p:nvPicPr>
            <p:cNvPr id="24" name="Afbeelding 23">
              <a:extLst>
                <a:ext uri="{FF2B5EF4-FFF2-40B4-BE49-F238E27FC236}">
                  <a16:creationId xmlns:a16="http://schemas.microsoft.com/office/drawing/2014/main" id="{A5998C9E-E7C7-48BA-9735-5932FC72F8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160" t="6038" r="11021"/>
            <a:stretch/>
          </p:blipFill>
          <p:spPr>
            <a:xfrm>
              <a:off x="9194800" y="3920489"/>
              <a:ext cx="2834640" cy="2706113"/>
            </a:xfrm>
            <a:prstGeom prst="rect">
              <a:avLst/>
            </a:prstGeom>
          </p:spPr>
        </p:pic>
        <p:pic>
          <p:nvPicPr>
            <p:cNvPr id="25" name="Afbeelding 24" descr="Afbeelding met schermafbeelding&#10;&#10;Automatisch gegenereerde beschrijving">
              <a:extLst>
                <a:ext uri="{FF2B5EF4-FFF2-40B4-BE49-F238E27FC236}">
                  <a16:creationId xmlns:a16="http://schemas.microsoft.com/office/drawing/2014/main" id="{16F5982D-BD0A-4EE9-86C2-2576800F4B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906" t="784" r="23375" b="93652"/>
            <a:stretch/>
          </p:blipFill>
          <p:spPr>
            <a:xfrm>
              <a:off x="4897981" y="3644754"/>
              <a:ext cx="3615238" cy="275733"/>
            </a:xfrm>
            <a:prstGeom prst="rect">
              <a:avLst/>
            </a:prstGeom>
          </p:spPr>
        </p:pic>
      </p:grpSp>
      <p:grpSp>
        <p:nvGrpSpPr>
          <p:cNvPr id="15" name="Groep 14">
            <a:extLst>
              <a:ext uri="{FF2B5EF4-FFF2-40B4-BE49-F238E27FC236}">
                <a16:creationId xmlns:a16="http://schemas.microsoft.com/office/drawing/2014/main" id="{6723E45C-B7B7-42E0-BB11-9145F319E577}"/>
              </a:ext>
            </a:extLst>
          </p:cNvPr>
          <p:cNvGrpSpPr/>
          <p:nvPr/>
        </p:nvGrpSpPr>
        <p:grpSpPr>
          <a:xfrm>
            <a:off x="1298379" y="3326941"/>
            <a:ext cx="10221176" cy="3007321"/>
            <a:chOff x="1238192" y="3619172"/>
            <a:chExt cx="10221176" cy="3007321"/>
          </a:xfrm>
        </p:grpSpPr>
        <p:pic>
          <p:nvPicPr>
            <p:cNvPr id="4" name="Afbeelding 3">
              <a:extLst>
                <a:ext uri="{FF2B5EF4-FFF2-40B4-BE49-F238E27FC236}">
                  <a16:creationId xmlns:a16="http://schemas.microsoft.com/office/drawing/2014/main" id="{7DB83F9B-F91D-4DC4-8A65-44809BAFC9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751" t="6038" r="9704"/>
            <a:stretch/>
          </p:blipFill>
          <p:spPr>
            <a:xfrm>
              <a:off x="8558463" y="3911583"/>
              <a:ext cx="2900905" cy="2706122"/>
            </a:xfrm>
            <a:prstGeom prst="rect">
              <a:avLst/>
            </a:prstGeom>
          </p:spPr>
        </p:pic>
        <p:pic>
          <p:nvPicPr>
            <p:cNvPr id="8" name="Afbeelding 7">
              <a:extLst>
                <a:ext uri="{FF2B5EF4-FFF2-40B4-BE49-F238E27FC236}">
                  <a16:creationId xmlns:a16="http://schemas.microsoft.com/office/drawing/2014/main" id="{9DC679BB-0EAB-4904-9EBD-0BA3FB9A27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751" t="6038" r="22870"/>
            <a:stretch/>
          </p:blipFill>
          <p:spPr>
            <a:xfrm>
              <a:off x="6217984" y="3920374"/>
              <a:ext cx="2395345" cy="2706119"/>
            </a:xfrm>
            <a:prstGeom prst="rect">
              <a:avLst/>
            </a:prstGeom>
          </p:spPr>
        </p:pic>
        <p:pic>
          <p:nvPicPr>
            <p:cNvPr id="12" name="Afbeelding 11">
              <a:extLst>
                <a:ext uri="{FF2B5EF4-FFF2-40B4-BE49-F238E27FC236}">
                  <a16:creationId xmlns:a16="http://schemas.microsoft.com/office/drawing/2014/main" id="{483B694E-B24F-450F-8427-5A12258010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210" t="6038" r="23671"/>
            <a:stretch/>
          </p:blipFill>
          <p:spPr>
            <a:xfrm>
              <a:off x="3871024" y="3920376"/>
              <a:ext cx="2346960" cy="2706117"/>
            </a:xfrm>
            <a:prstGeom prst="rect">
              <a:avLst/>
            </a:prstGeom>
          </p:spPr>
        </p:pic>
        <p:pic>
          <p:nvPicPr>
            <p:cNvPr id="14" name="Afbeelding 13" descr="Afbeelding met schermafbeelding&#10;&#10;Automatisch gegenereerde beschrijving">
              <a:extLst>
                <a:ext uri="{FF2B5EF4-FFF2-40B4-BE49-F238E27FC236}">
                  <a16:creationId xmlns:a16="http://schemas.microsoft.com/office/drawing/2014/main" id="{038CC873-0A57-4C97-819E-78C22A0EBA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71" t="6038" r="23671"/>
            <a:stretch/>
          </p:blipFill>
          <p:spPr>
            <a:xfrm>
              <a:off x="1238192" y="3920377"/>
              <a:ext cx="2640330" cy="2706116"/>
            </a:xfrm>
            <a:prstGeom prst="rect">
              <a:avLst/>
            </a:prstGeom>
          </p:spPr>
        </p:pic>
        <p:pic>
          <p:nvPicPr>
            <p:cNvPr id="26" name="Afbeelding 25" descr="Afbeelding met schermafbeelding&#10;&#10;Automatisch gegenereerde beschrijving">
              <a:extLst>
                <a:ext uri="{FF2B5EF4-FFF2-40B4-BE49-F238E27FC236}">
                  <a16:creationId xmlns:a16="http://schemas.microsoft.com/office/drawing/2014/main" id="{2A656930-6F50-47D1-9863-4A139AE840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906" t="784" r="23375" b="93652"/>
            <a:stretch/>
          </p:blipFill>
          <p:spPr>
            <a:xfrm>
              <a:off x="4301026" y="3619172"/>
              <a:ext cx="3833915" cy="29241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369101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ep 27">
            <a:extLst>
              <a:ext uri="{FF2B5EF4-FFF2-40B4-BE49-F238E27FC236}">
                <a16:creationId xmlns:a16="http://schemas.microsoft.com/office/drawing/2014/main" id="{60CD792E-70CD-420F-9FEA-56DF3E4851FB}"/>
              </a:ext>
            </a:extLst>
          </p:cNvPr>
          <p:cNvGrpSpPr/>
          <p:nvPr/>
        </p:nvGrpSpPr>
        <p:grpSpPr>
          <a:xfrm>
            <a:off x="541451" y="1757509"/>
            <a:ext cx="3643069" cy="3192156"/>
            <a:chOff x="3351139" y="1776344"/>
            <a:chExt cx="3643069" cy="3192156"/>
          </a:xfrm>
        </p:grpSpPr>
        <p:pic>
          <p:nvPicPr>
            <p:cNvPr id="5" name="Afbeelding 4">
              <a:extLst>
                <a:ext uri="{FF2B5EF4-FFF2-40B4-BE49-F238E27FC236}">
                  <a16:creationId xmlns:a16="http://schemas.microsoft.com/office/drawing/2014/main" id="{BA7800E5-1067-4203-99A5-A862535416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424" t="55131" r="78416" b="9415"/>
            <a:stretch/>
          </p:blipFill>
          <p:spPr>
            <a:xfrm>
              <a:off x="3493770" y="2286000"/>
              <a:ext cx="198120" cy="1021080"/>
            </a:xfrm>
            <a:prstGeom prst="rect">
              <a:avLst/>
            </a:prstGeom>
          </p:spPr>
        </p:pic>
        <p:pic>
          <p:nvPicPr>
            <p:cNvPr id="7" name="Afbeelding 6">
              <a:extLst>
                <a:ext uri="{FF2B5EF4-FFF2-40B4-BE49-F238E27FC236}">
                  <a16:creationId xmlns:a16="http://schemas.microsoft.com/office/drawing/2014/main" id="{44A43532-419B-41F6-BA58-CEC2DA51A6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433" t="49014" r="26789" b="10798"/>
            <a:stretch/>
          </p:blipFill>
          <p:spPr>
            <a:xfrm>
              <a:off x="5404326" y="2149665"/>
              <a:ext cx="1565911" cy="1157415"/>
            </a:xfrm>
            <a:prstGeom prst="rect">
              <a:avLst/>
            </a:prstGeom>
          </p:spPr>
        </p:pic>
        <p:pic>
          <p:nvPicPr>
            <p:cNvPr id="9" name="Afbeelding 8">
              <a:extLst>
                <a:ext uri="{FF2B5EF4-FFF2-40B4-BE49-F238E27FC236}">
                  <a16:creationId xmlns:a16="http://schemas.microsoft.com/office/drawing/2014/main" id="{5E67FD3C-2CD8-46CB-896A-2008AB5A112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09" t="48990" r="28812" b="10822"/>
            <a:stretch/>
          </p:blipFill>
          <p:spPr>
            <a:xfrm>
              <a:off x="3700701" y="3494852"/>
              <a:ext cx="1565910" cy="1157414"/>
            </a:xfrm>
            <a:prstGeom prst="rect">
              <a:avLst/>
            </a:prstGeom>
          </p:spPr>
        </p:pic>
        <p:pic>
          <p:nvPicPr>
            <p:cNvPr id="11" name="Afbeelding 10">
              <a:extLst>
                <a:ext uri="{FF2B5EF4-FFF2-40B4-BE49-F238E27FC236}">
                  <a16:creationId xmlns:a16="http://schemas.microsoft.com/office/drawing/2014/main" id="{341D0356-1296-419B-9055-38F8D5939D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984" t="6096" r="30122" b="88662"/>
            <a:stretch/>
          </p:blipFill>
          <p:spPr>
            <a:xfrm>
              <a:off x="5427345" y="3323989"/>
              <a:ext cx="1493521" cy="150955"/>
            </a:xfrm>
            <a:prstGeom prst="rect">
              <a:avLst/>
            </a:prstGeom>
          </p:spPr>
        </p:pic>
        <p:pic>
          <p:nvPicPr>
            <p:cNvPr id="12" name="Afbeelding 11">
              <a:extLst>
                <a:ext uri="{FF2B5EF4-FFF2-40B4-BE49-F238E27FC236}">
                  <a16:creationId xmlns:a16="http://schemas.microsoft.com/office/drawing/2014/main" id="{B1B3AA2D-BBB9-4E66-88E8-3AE74E3DBF8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307" t="48666" r="27914" b="10737"/>
            <a:stretch/>
          </p:blipFill>
          <p:spPr>
            <a:xfrm>
              <a:off x="3700701" y="2149666"/>
              <a:ext cx="1565910" cy="1169252"/>
            </a:xfrm>
            <a:prstGeom prst="rect">
              <a:avLst/>
            </a:prstGeom>
          </p:spPr>
        </p:pic>
        <p:pic>
          <p:nvPicPr>
            <p:cNvPr id="13" name="Afbeelding 12">
              <a:extLst>
                <a:ext uri="{FF2B5EF4-FFF2-40B4-BE49-F238E27FC236}">
                  <a16:creationId xmlns:a16="http://schemas.microsoft.com/office/drawing/2014/main" id="{946DEDC4-A7CE-4750-9C2A-EAD2639329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348" t="40578" r="83400" b="38255"/>
            <a:stretch/>
          </p:blipFill>
          <p:spPr>
            <a:xfrm>
              <a:off x="3368919" y="2491740"/>
              <a:ext cx="124851" cy="609600"/>
            </a:xfrm>
            <a:prstGeom prst="rect">
              <a:avLst/>
            </a:prstGeom>
          </p:spPr>
        </p:pic>
        <p:pic>
          <p:nvPicPr>
            <p:cNvPr id="14" name="Afbeelding 13">
              <a:extLst>
                <a:ext uri="{FF2B5EF4-FFF2-40B4-BE49-F238E27FC236}">
                  <a16:creationId xmlns:a16="http://schemas.microsoft.com/office/drawing/2014/main" id="{6688306F-2827-410B-BF59-A2CB5C3B3F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149" t="5617" r="30560" b="89143"/>
            <a:stretch/>
          </p:blipFill>
          <p:spPr>
            <a:xfrm>
              <a:off x="3688715" y="1998710"/>
              <a:ext cx="1508760" cy="150956"/>
            </a:xfrm>
            <a:prstGeom prst="rect">
              <a:avLst/>
            </a:prstGeom>
          </p:spPr>
        </p:pic>
        <p:pic>
          <p:nvPicPr>
            <p:cNvPr id="17" name="Afbeelding 16">
              <a:extLst>
                <a:ext uri="{FF2B5EF4-FFF2-40B4-BE49-F238E27FC236}">
                  <a16:creationId xmlns:a16="http://schemas.microsoft.com/office/drawing/2014/main" id="{C336E989-942F-4273-AC9D-497E4F3040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424" t="55131" r="78416" b="9415"/>
            <a:stretch/>
          </p:blipFill>
          <p:spPr>
            <a:xfrm>
              <a:off x="3475990" y="3618045"/>
              <a:ext cx="198120" cy="1021080"/>
            </a:xfrm>
            <a:prstGeom prst="rect">
              <a:avLst/>
            </a:prstGeom>
          </p:spPr>
        </p:pic>
        <p:pic>
          <p:nvPicPr>
            <p:cNvPr id="18" name="Afbeelding 17">
              <a:extLst>
                <a:ext uri="{FF2B5EF4-FFF2-40B4-BE49-F238E27FC236}">
                  <a16:creationId xmlns:a16="http://schemas.microsoft.com/office/drawing/2014/main" id="{37794A77-9CEB-4B62-94DF-8D927308930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348" t="40578" r="83400" b="38255"/>
            <a:stretch/>
          </p:blipFill>
          <p:spPr>
            <a:xfrm>
              <a:off x="3351139" y="3823785"/>
              <a:ext cx="124851" cy="609600"/>
            </a:xfrm>
            <a:prstGeom prst="rect">
              <a:avLst/>
            </a:prstGeom>
          </p:spPr>
        </p:pic>
        <p:pic>
          <p:nvPicPr>
            <p:cNvPr id="19" name="Afbeelding 18">
              <a:extLst>
                <a:ext uri="{FF2B5EF4-FFF2-40B4-BE49-F238E27FC236}">
                  <a16:creationId xmlns:a16="http://schemas.microsoft.com/office/drawing/2014/main" id="{97DB9B7A-2E39-41D5-B318-1E43E3F13B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209" t="5567" r="30012" b="88018"/>
            <a:stretch/>
          </p:blipFill>
          <p:spPr>
            <a:xfrm>
              <a:off x="3665025" y="3307079"/>
              <a:ext cx="1565910" cy="184774"/>
            </a:xfrm>
            <a:prstGeom prst="rect">
              <a:avLst/>
            </a:prstGeom>
          </p:spPr>
        </p:pic>
        <p:pic>
          <p:nvPicPr>
            <p:cNvPr id="24" name="Afbeelding 23">
              <a:extLst>
                <a:ext uri="{FF2B5EF4-FFF2-40B4-BE49-F238E27FC236}">
                  <a16:creationId xmlns:a16="http://schemas.microsoft.com/office/drawing/2014/main" id="{3F6455C2-FECC-41BB-8D98-FCF5F1AD9B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575" t="5748" r="29398" b="89011"/>
            <a:stretch/>
          </p:blipFill>
          <p:spPr>
            <a:xfrm>
              <a:off x="5380356" y="1998710"/>
              <a:ext cx="1613852" cy="150955"/>
            </a:xfrm>
            <a:prstGeom prst="rect">
              <a:avLst/>
            </a:prstGeom>
          </p:spPr>
        </p:pic>
        <p:pic>
          <p:nvPicPr>
            <p:cNvPr id="25" name="Afbeelding 24">
              <a:extLst>
                <a:ext uri="{FF2B5EF4-FFF2-40B4-BE49-F238E27FC236}">
                  <a16:creationId xmlns:a16="http://schemas.microsoft.com/office/drawing/2014/main" id="{00FEFBCE-8DC6-43AE-AEB1-56AC288737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195" t="49014" r="25778"/>
            <a:stretch/>
          </p:blipFill>
          <p:spPr>
            <a:xfrm>
              <a:off x="5380356" y="3500120"/>
              <a:ext cx="1613852" cy="1468380"/>
            </a:xfrm>
            <a:prstGeom prst="rect">
              <a:avLst/>
            </a:prstGeom>
          </p:spPr>
        </p:pic>
        <p:pic>
          <p:nvPicPr>
            <p:cNvPr id="26" name="Afbeelding 25">
              <a:extLst>
                <a:ext uri="{FF2B5EF4-FFF2-40B4-BE49-F238E27FC236}">
                  <a16:creationId xmlns:a16="http://schemas.microsoft.com/office/drawing/2014/main" id="{71557E52-F2F4-442D-A86A-34CC18DC61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149" t="1334" r="30560" b="93425"/>
            <a:stretch/>
          </p:blipFill>
          <p:spPr>
            <a:xfrm>
              <a:off x="4193541" y="1776344"/>
              <a:ext cx="2222500" cy="222366"/>
            </a:xfrm>
            <a:prstGeom prst="rect">
              <a:avLst/>
            </a:prstGeom>
          </p:spPr>
        </p:pic>
        <p:pic>
          <p:nvPicPr>
            <p:cNvPr id="27" name="Afbeelding 26">
              <a:extLst>
                <a:ext uri="{FF2B5EF4-FFF2-40B4-BE49-F238E27FC236}">
                  <a16:creationId xmlns:a16="http://schemas.microsoft.com/office/drawing/2014/main" id="{93EEB7FC-227F-441F-A07C-1BA84E751D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307" t="89854" r="27914" b="366"/>
            <a:stretch/>
          </p:blipFill>
          <p:spPr>
            <a:xfrm>
              <a:off x="3688715" y="4639125"/>
              <a:ext cx="1565910" cy="2816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381715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ep 21">
            <a:extLst>
              <a:ext uri="{FF2B5EF4-FFF2-40B4-BE49-F238E27FC236}">
                <a16:creationId xmlns:a16="http://schemas.microsoft.com/office/drawing/2014/main" id="{320370E2-E7EC-4D07-924B-EF71E8BEBD95}"/>
              </a:ext>
            </a:extLst>
          </p:cNvPr>
          <p:cNvGrpSpPr/>
          <p:nvPr/>
        </p:nvGrpSpPr>
        <p:grpSpPr>
          <a:xfrm>
            <a:off x="4792980" y="784043"/>
            <a:ext cx="4214220" cy="4156263"/>
            <a:chOff x="4792980" y="784043"/>
            <a:chExt cx="4214220" cy="4156263"/>
          </a:xfrm>
        </p:grpSpPr>
        <p:pic>
          <p:nvPicPr>
            <p:cNvPr id="6" name="Afbeelding 5">
              <a:extLst>
                <a:ext uri="{FF2B5EF4-FFF2-40B4-BE49-F238E27FC236}">
                  <a16:creationId xmlns:a16="http://schemas.microsoft.com/office/drawing/2014/main" id="{21D62FE6-00AA-4AF3-BEC6-4DE8DD2694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953" t="6043" r="9803"/>
            <a:stretch/>
          </p:blipFill>
          <p:spPr>
            <a:xfrm>
              <a:off x="6803136" y="2910841"/>
              <a:ext cx="2166979" cy="2029465"/>
            </a:xfrm>
            <a:prstGeom prst="rect">
              <a:avLst/>
            </a:prstGeom>
          </p:spPr>
        </p:pic>
        <p:pic>
          <p:nvPicPr>
            <p:cNvPr id="10" name="Afbeelding 9" descr="Afbeelding met schermafbeelding&#10;&#10;Automatisch gegenereerde beschrijving">
              <a:extLst>
                <a:ext uri="{FF2B5EF4-FFF2-40B4-BE49-F238E27FC236}">
                  <a16:creationId xmlns:a16="http://schemas.microsoft.com/office/drawing/2014/main" id="{7DC15229-C0E1-47D6-8B5A-D5416F0DF8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306" t="6043" r="8164" b="9031"/>
            <a:stretch/>
          </p:blipFill>
          <p:spPr>
            <a:xfrm>
              <a:off x="6803136" y="1076455"/>
              <a:ext cx="2204064" cy="1834385"/>
            </a:xfrm>
            <a:prstGeom prst="rect">
              <a:avLst/>
            </a:prstGeom>
          </p:spPr>
        </p:pic>
        <p:pic>
          <p:nvPicPr>
            <p:cNvPr id="16" name="Afbeelding 15">
              <a:extLst>
                <a:ext uri="{FF2B5EF4-FFF2-40B4-BE49-F238E27FC236}">
                  <a16:creationId xmlns:a16="http://schemas.microsoft.com/office/drawing/2014/main" id="{67D49004-375C-4FA2-AE9A-D82C2D7633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33" t="6043" r="23470"/>
            <a:stretch/>
          </p:blipFill>
          <p:spPr>
            <a:xfrm>
              <a:off x="4792980" y="2910840"/>
              <a:ext cx="2010156" cy="2029466"/>
            </a:xfrm>
            <a:prstGeom prst="rect">
              <a:avLst/>
            </a:prstGeom>
          </p:spPr>
        </p:pic>
        <p:pic>
          <p:nvPicPr>
            <p:cNvPr id="21" name="Afbeelding 20" descr="Afbeelding met schermafbeelding&#10;&#10;Automatisch gegenereerde beschrijving">
              <a:extLst>
                <a:ext uri="{FF2B5EF4-FFF2-40B4-BE49-F238E27FC236}">
                  <a16:creationId xmlns:a16="http://schemas.microsoft.com/office/drawing/2014/main" id="{9F78EFA2-93BB-435D-A749-1873393911E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33" t="6043" r="23470" b="10042"/>
            <a:stretch/>
          </p:blipFill>
          <p:spPr>
            <a:xfrm>
              <a:off x="4792980" y="1076455"/>
              <a:ext cx="2010156" cy="1812544"/>
            </a:xfrm>
            <a:prstGeom prst="rect">
              <a:avLst/>
            </a:prstGeom>
          </p:spPr>
        </p:pic>
        <p:pic>
          <p:nvPicPr>
            <p:cNvPr id="29" name="Afbeelding 28" descr="Afbeelding met schermafbeelding&#10;&#10;Automatisch gegenereerde beschrijving">
              <a:extLst>
                <a:ext uri="{FF2B5EF4-FFF2-40B4-BE49-F238E27FC236}">
                  <a16:creationId xmlns:a16="http://schemas.microsoft.com/office/drawing/2014/main" id="{94BEE0E9-FA92-4979-95E5-00737BD1F6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906" t="784" r="23375" b="93652"/>
            <a:stretch/>
          </p:blipFill>
          <p:spPr>
            <a:xfrm>
              <a:off x="4886178" y="784043"/>
              <a:ext cx="3833915" cy="29241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95480399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1477</TotalTime>
  <Words>0</Words>
  <Application>Microsoft Office PowerPoint</Application>
  <PresentationFormat>Breedbeeld</PresentationFormat>
  <Paragraphs>0</Paragraphs>
  <Slides>7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1</vt:i4>
      </vt:variant>
      <vt:variant>
        <vt:lpstr>Diatitels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Kantoorthema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Natasja Wezel</dc:creator>
  <cp:lastModifiedBy>Natasja Wezel</cp:lastModifiedBy>
  <cp:revision>11</cp:revision>
  <dcterms:created xsi:type="dcterms:W3CDTF">2019-03-06T12:14:09Z</dcterms:created>
  <dcterms:modified xsi:type="dcterms:W3CDTF">2019-03-08T19:06:29Z</dcterms:modified>
</cp:coreProperties>
</file>